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59" r:id="rId5"/>
    <p:sldId id="260" r:id="rId6"/>
    <p:sldId id="262" r:id="rId7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09D7B4C8-8F40-46EB-B480-8E6B7E51F945}" type="datetimeFigureOut">
              <a:rPr lang="de-DE" smtClean="0"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56D1DC42-98AA-4956-AC24-AA4674F6AA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2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27E-8D7D-4CA2-A8CC-19D21B3A3681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3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0BFE-C768-4483-AAD4-768998B5BA24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45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060D-F55A-410D-90AC-EC8A0DEF40AD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B240-5C8D-4AD6-B63D-E2D69DE1CC19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D8DA-1014-4F3E-BD50-A5A50DF791CF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02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7439-DC59-4F4E-B36B-544E4801440D}" type="datetime1">
              <a:rPr lang="de-DE" smtClean="0"/>
              <a:t>12.10.2020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0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E8AB-745F-4F92-8F34-5F96AC90249C}" type="datetime1">
              <a:rPr lang="de-DE" smtClean="0"/>
              <a:t>12.10.2020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38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E017-239B-4F13-9134-BD8B371A1D06}" type="datetime1">
              <a:rPr lang="de-DE" smtClean="0"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0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CCB-FAF6-4D41-9A2B-A11433A3A10D}" type="datetime1">
              <a:rPr lang="de-DE" smtClean="0"/>
              <a:t>12.10.2020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94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D8F6-ECD8-45F9-AA84-E358D062FDCA}" type="datetime1">
              <a:rPr lang="de-DE" smtClean="0"/>
              <a:t>12.10.2020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94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5FFF-3BEB-449D-A082-C77F8061931D}" type="datetime1">
              <a:rPr lang="de-DE" smtClean="0"/>
              <a:t>12.10.2020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9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D37D-7BF6-4E4F-8C84-15A7B76993F0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DAE2-8889-4DA8-A2CF-01929E335F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12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6295" y="4544430"/>
            <a:ext cx="9144000" cy="1655762"/>
          </a:xfrm>
        </p:spPr>
        <p:txBody>
          <a:bodyPr/>
          <a:lstStyle/>
          <a:p>
            <a:pPr algn="l"/>
            <a:r>
              <a:rPr lang="de-DE" dirty="0"/>
              <a:t>Hygienebeauftragter: Sebastian Knoop	</a:t>
            </a:r>
          </a:p>
          <a:p>
            <a:pPr algn="l"/>
            <a:r>
              <a:rPr lang="de-DE" dirty="0"/>
              <a:t>Stand</a:t>
            </a:r>
            <a:r>
              <a:rPr lang="de-DE"/>
              <a:t>: 10.10.2020</a:t>
            </a:r>
            <a:endParaRPr lang="de-DE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60463" y="69936"/>
            <a:ext cx="104356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4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Hygienekonzept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4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SV </a:t>
            </a:r>
            <a:r>
              <a:rPr kumimoji="0" lang="de-DE" altLang="de-DE" sz="4400" b="1" i="0" u="none" strike="noStrike" cap="none" normalizeH="0" baseline="0" dirty="0" err="1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Sabershausen</a:t>
            </a:r>
            <a:r>
              <a:rPr kumimoji="0" lang="de-DE" altLang="de-DE" sz="44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Vorderhunsrück </a:t>
            </a:r>
            <a:r>
              <a:rPr kumimoji="0" lang="de-DE" altLang="de-DE" sz="4400" b="1" i="0" u="none" strike="noStrike" cap="none" normalizeH="0" baseline="0" dirty="0" err="1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e.V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30807" y="1468894"/>
            <a:ext cx="961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während Beschränkungen durch COVID-19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36" y="2698518"/>
            <a:ext cx="2599931" cy="13080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18" y="2599657"/>
            <a:ext cx="1406901" cy="14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feld 45"/>
          <p:cNvSpPr txBox="1"/>
          <p:nvPr/>
        </p:nvSpPr>
        <p:spPr>
          <a:xfrm>
            <a:off x="8979883" y="726347"/>
            <a:ext cx="305602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Legende:</a:t>
            </a:r>
          </a:p>
          <a:p>
            <a:endParaRPr lang="de-DE" dirty="0"/>
          </a:p>
          <a:p>
            <a:r>
              <a:rPr lang="de-DE" dirty="0"/>
              <a:t>            Zone 2</a:t>
            </a:r>
          </a:p>
          <a:p>
            <a:endParaRPr lang="de-DE" dirty="0"/>
          </a:p>
          <a:p>
            <a:r>
              <a:rPr lang="de-DE" dirty="0"/>
              <a:t>            Zugang Mannschaften</a:t>
            </a:r>
          </a:p>
          <a:p>
            <a:endParaRPr lang="de-DE" dirty="0"/>
          </a:p>
          <a:p>
            <a:r>
              <a:rPr lang="de-DE" dirty="0"/>
              <a:t>            Eingang Zuschauer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5200" t="19368" r="56888" b="11359"/>
          <a:stretch/>
        </p:blipFill>
        <p:spPr>
          <a:xfrm>
            <a:off x="161054" y="685811"/>
            <a:ext cx="8729243" cy="605188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5710470" y="4484919"/>
            <a:ext cx="2094403" cy="4353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7423298" y="4061981"/>
            <a:ext cx="402460" cy="4235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 rot="1437403">
            <a:off x="1344396" y="4804721"/>
            <a:ext cx="2326186" cy="631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Zone 1 (Gast)</a:t>
            </a:r>
          </a:p>
        </p:txBody>
      </p:sp>
      <p:sp>
        <p:nvSpPr>
          <p:cNvPr id="14" name="Rechteck 13"/>
          <p:cNvSpPr/>
          <p:nvPr/>
        </p:nvSpPr>
        <p:spPr>
          <a:xfrm rot="6829660">
            <a:off x="599841" y="3813852"/>
            <a:ext cx="1438821" cy="684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437403">
            <a:off x="3547311" y="5757469"/>
            <a:ext cx="2230320" cy="6315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Zone 1 (Heim)</a:t>
            </a:r>
          </a:p>
        </p:txBody>
      </p:sp>
      <p:sp>
        <p:nvSpPr>
          <p:cNvPr id="17" name="Rechteck 16"/>
          <p:cNvSpPr/>
          <p:nvPr/>
        </p:nvSpPr>
        <p:spPr>
          <a:xfrm rot="6829660">
            <a:off x="5690277" y="5714210"/>
            <a:ext cx="1219750" cy="6843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6829660">
            <a:off x="1449390" y="1759459"/>
            <a:ext cx="1653271" cy="6843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 rot="1437403">
            <a:off x="2606854" y="2435344"/>
            <a:ext cx="4876734" cy="396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Zone 3 (Zuschauer)</a:t>
            </a:r>
          </a:p>
        </p:txBody>
      </p:sp>
      <p:sp>
        <p:nvSpPr>
          <p:cNvPr id="20" name="Rechteck 19"/>
          <p:cNvSpPr/>
          <p:nvPr/>
        </p:nvSpPr>
        <p:spPr>
          <a:xfrm rot="6829660">
            <a:off x="6524617" y="3666995"/>
            <a:ext cx="979057" cy="3136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 rot="5889676">
            <a:off x="7126688" y="3776322"/>
            <a:ext cx="594454" cy="46803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/>
          <p:cNvCxnSpPr/>
          <p:nvPr/>
        </p:nvCxnSpPr>
        <p:spPr>
          <a:xfrm flipH="1">
            <a:off x="7812185" y="4054895"/>
            <a:ext cx="8844" cy="468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9126997" y="2562110"/>
            <a:ext cx="322550" cy="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cxnSpLocks/>
          </p:cNvCxnSpPr>
          <p:nvPr/>
        </p:nvCxnSpPr>
        <p:spPr>
          <a:xfrm flipH="1">
            <a:off x="7354084" y="3427013"/>
            <a:ext cx="541162" cy="89032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9122239" y="2071240"/>
            <a:ext cx="322550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 rot="10800000">
            <a:off x="9021860" y="1323878"/>
            <a:ext cx="594454" cy="46803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262696" y="14462"/>
            <a:ext cx="728110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9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Zonierung Sportplatz </a:t>
            </a:r>
            <a:r>
              <a:rPr kumimoji="0" lang="de-DE" altLang="de-DE" sz="3200" b="1" i="0" u="none" strike="noStrike" cap="none" normalizeH="0" baseline="0" dirty="0" err="1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Sabershausen</a:t>
            </a:r>
            <a:endParaRPr kumimoji="0" lang="de-DE" altLang="de-DE" sz="3200" b="1" i="0" u="none" strike="noStrike" cap="none" normalizeH="0" baseline="0" dirty="0">
              <a:ln>
                <a:noFill/>
              </a:ln>
              <a:solidFill>
                <a:srgbClr val="149C5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8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762462" y="381686"/>
            <a:ext cx="618428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9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Regeln Spielbetrieb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224088" y="5319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316163" y="5776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04898" y="2799797"/>
            <a:ext cx="300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Die </a:t>
            </a:r>
            <a:r>
              <a:rPr lang="de-DE" sz="1600" b="1" dirty="0">
                <a:solidFill>
                  <a:srgbClr val="00B050"/>
                </a:solidFill>
              </a:rPr>
              <a:t>Heimmannschaft</a:t>
            </a:r>
            <a:r>
              <a:rPr lang="de-DE" sz="1600" b="1" dirty="0"/>
              <a:t> muss spätestens </a:t>
            </a:r>
            <a:r>
              <a:rPr lang="de-DE" sz="1600" b="1" dirty="0">
                <a:solidFill>
                  <a:srgbClr val="00B050"/>
                </a:solidFill>
              </a:rPr>
              <a:t>75 Minuten </a:t>
            </a:r>
            <a:r>
              <a:rPr lang="de-DE" sz="1600" b="1" dirty="0"/>
              <a:t>vor Anpfiff auf dem Gelände sein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4319888" y="2796561"/>
            <a:ext cx="293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Die </a:t>
            </a:r>
            <a:r>
              <a:rPr lang="de-DE" sz="1600" b="1" dirty="0">
                <a:solidFill>
                  <a:srgbClr val="00B050"/>
                </a:solidFill>
              </a:rPr>
              <a:t>Gastmannschaft</a:t>
            </a:r>
            <a:r>
              <a:rPr lang="de-DE" sz="1600" b="1" dirty="0"/>
              <a:t> darf frühestens </a:t>
            </a:r>
            <a:r>
              <a:rPr lang="de-DE" sz="1600" b="1" dirty="0">
                <a:solidFill>
                  <a:srgbClr val="00B050"/>
                </a:solidFill>
              </a:rPr>
              <a:t>60 Minuten </a:t>
            </a:r>
            <a:r>
              <a:rPr lang="de-DE" sz="1600" b="1" dirty="0"/>
              <a:t>vor Anpfiff auf dem Gelände sein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918651" y="2782733"/>
            <a:ext cx="3666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Durch räumliche Trennung </a:t>
            </a:r>
          </a:p>
          <a:p>
            <a:pPr algn="ctr"/>
            <a:r>
              <a:rPr lang="de-DE" sz="1600" b="1" dirty="0"/>
              <a:t>sind die beiden</a:t>
            </a:r>
            <a:br>
              <a:rPr lang="de-DE" sz="1600" b="1" dirty="0"/>
            </a:br>
            <a:r>
              <a:rPr lang="de-DE" sz="1600" b="1" dirty="0"/>
              <a:t>Mannschaften komplett</a:t>
            </a:r>
            <a:br>
              <a:rPr lang="de-DE" sz="1600" b="1" dirty="0"/>
            </a:br>
            <a:r>
              <a:rPr lang="de-DE" sz="1600" b="1" dirty="0"/>
              <a:t>voneinander getrennt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73" y="4029097"/>
            <a:ext cx="1762628" cy="1747816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47" y="4143376"/>
            <a:ext cx="1757866" cy="1535351"/>
          </a:xfrm>
          <a:prstGeom prst="rect">
            <a:avLst/>
          </a:prstGeom>
        </p:spPr>
      </p:pic>
      <p:sp>
        <p:nvSpPr>
          <p:cNvPr id="65" name="Textfeld 64"/>
          <p:cNvSpPr txBox="1"/>
          <p:nvPr/>
        </p:nvSpPr>
        <p:spPr>
          <a:xfrm>
            <a:off x="762462" y="5711492"/>
            <a:ext cx="262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Nutzung Kabine max. mit 5 Personen dabei Nutzung der Duschen mit max. 2 Personen gleichzeitig erlaubt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667765" y="5776913"/>
            <a:ext cx="20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Beim Betreten und Verlassen Hände desinfizieren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7972735" y="5759592"/>
            <a:ext cx="355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Mannschaftsbesprechungen</a:t>
            </a:r>
            <a:br>
              <a:rPr lang="de-DE" sz="1600" b="1" dirty="0"/>
            </a:br>
            <a:r>
              <a:rPr lang="de-DE" sz="1600" b="1" dirty="0"/>
              <a:t>finden im </a:t>
            </a:r>
            <a:r>
              <a:rPr lang="de-DE" sz="1600" b="1" dirty="0">
                <a:solidFill>
                  <a:srgbClr val="00B050"/>
                </a:solidFill>
              </a:rPr>
              <a:t>Außenbereich</a:t>
            </a:r>
            <a:r>
              <a:rPr lang="de-DE" sz="1600" b="1" dirty="0"/>
              <a:t> unter</a:t>
            </a:r>
            <a:br>
              <a:rPr lang="de-DE" sz="1600" b="1" dirty="0"/>
            </a:br>
            <a:r>
              <a:rPr lang="de-DE" sz="1600" b="1" dirty="0"/>
              <a:t>Einhaltung des Abstands statt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04" y="1117451"/>
            <a:ext cx="1441777" cy="154884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166" y="1107101"/>
            <a:ext cx="1441777" cy="15488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806" y="917043"/>
            <a:ext cx="1988976" cy="17735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756" y="4354999"/>
            <a:ext cx="2083837" cy="14082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84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762462" y="381686"/>
            <a:ext cx="618428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9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Regeln Spielbetrieb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224088" y="5319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316163" y="5776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30587" y="2782412"/>
            <a:ext cx="3714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Alle </a:t>
            </a:r>
            <a:r>
              <a:rPr lang="de-DE" sz="1600" b="1" dirty="0" err="1"/>
              <a:t>SpielerInnen</a:t>
            </a:r>
            <a:r>
              <a:rPr lang="de-DE" sz="1600" b="1" dirty="0"/>
              <a:t>, </a:t>
            </a:r>
            <a:r>
              <a:rPr lang="de-DE" sz="1600" b="1" dirty="0" err="1"/>
              <a:t>TrainerInnen</a:t>
            </a:r>
            <a:br>
              <a:rPr lang="de-DE" sz="1600" b="1" dirty="0"/>
            </a:br>
            <a:r>
              <a:rPr lang="de-DE" sz="1600" b="1" dirty="0"/>
              <a:t>und </a:t>
            </a:r>
            <a:r>
              <a:rPr lang="de-DE" sz="1600" b="1" dirty="0" err="1"/>
              <a:t>BetreuerInnen</a:t>
            </a:r>
            <a:r>
              <a:rPr lang="de-DE" sz="1600" b="1" dirty="0"/>
              <a:t> müssen auf</a:t>
            </a:r>
            <a:br>
              <a:rPr lang="de-DE" sz="1600" b="1" dirty="0"/>
            </a:br>
            <a:r>
              <a:rPr lang="de-DE" sz="1600" b="1" dirty="0"/>
              <a:t>dem Spielberichtsbogen</a:t>
            </a:r>
            <a:br>
              <a:rPr lang="de-DE" sz="1600" b="1" dirty="0"/>
            </a:br>
            <a:r>
              <a:rPr lang="de-DE" sz="1600" b="1" dirty="0"/>
              <a:t>eingetragen werden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4171882" y="2865181"/>
            <a:ext cx="343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Spielbericht muss Zuhause </a:t>
            </a:r>
            <a:r>
              <a:rPr lang="de-DE" sz="1600" b="1" dirty="0">
                <a:solidFill>
                  <a:srgbClr val="00B050"/>
                </a:solidFill>
              </a:rPr>
              <a:t>digital</a:t>
            </a:r>
            <a:r>
              <a:rPr lang="de-DE" sz="1600" b="1" dirty="0"/>
              <a:t> erstellt werden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7918651" y="2782733"/>
            <a:ext cx="366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Außerhalb des Spielfelds</a:t>
            </a:r>
            <a:br>
              <a:rPr lang="de-DE" sz="1600" b="1" dirty="0"/>
            </a:br>
            <a:r>
              <a:rPr lang="de-DE" sz="1600" b="1" dirty="0"/>
              <a:t>Mindestabstand einhalten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762462" y="5862363"/>
            <a:ext cx="262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Körperkontakt nur auf dem Spielfeld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601880" y="5722426"/>
            <a:ext cx="241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In der Halbzeitpause bleiben beide </a:t>
            </a:r>
            <a:r>
              <a:rPr lang="de-DE" sz="1600" b="1"/>
              <a:t>Mannschaften im </a:t>
            </a:r>
            <a:r>
              <a:rPr lang="de-DE" sz="1600" b="1" dirty="0"/>
              <a:t>Freien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7972735" y="5759592"/>
            <a:ext cx="355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Getränke für die </a:t>
            </a:r>
            <a:r>
              <a:rPr lang="de-DE" sz="1600" b="1" dirty="0" err="1"/>
              <a:t>SpielerInnen</a:t>
            </a:r>
            <a:r>
              <a:rPr lang="de-DE" sz="1600" b="1" dirty="0"/>
              <a:t> werden von den Mannschafen selbst mitgebracht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80" y="950649"/>
            <a:ext cx="1567366" cy="18617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607" y="899916"/>
            <a:ext cx="1121138" cy="191975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722" y="956509"/>
            <a:ext cx="2620347" cy="187354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37" y="3996960"/>
            <a:ext cx="2042238" cy="17372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000" y="4001500"/>
            <a:ext cx="1612918" cy="17209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350" y="3909852"/>
            <a:ext cx="1097999" cy="1904222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762462" y="381686"/>
            <a:ext cx="618428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199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rgbClr val="149C5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Regeln Zuschauer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224088" y="5319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316163" y="5776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30587" y="2782412"/>
            <a:ext cx="3714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Jeder Zuschauer trägt</a:t>
            </a:r>
            <a:br>
              <a:rPr lang="de-DE" sz="1600" b="1" dirty="0"/>
            </a:br>
            <a:r>
              <a:rPr lang="de-DE" sz="1600" b="1" dirty="0"/>
              <a:t>sich in die</a:t>
            </a:r>
            <a:br>
              <a:rPr lang="de-DE" sz="1600" b="1" dirty="0"/>
            </a:br>
            <a:r>
              <a:rPr lang="de-DE" sz="1600" b="1" dirty="0"/>
              <a:t>Anwesenheitsliste ein </a:t>
            </a:r>
            <a:br>
              <a:rPr lang="de-DE" sz="1600" dirty="0"/>
            </a:br>
            <a:br>
              <a:rPr lang="de-DE" sz="1600" dirty="0"/>
            </a:br>
            <a:endParaRPr lang="de-DE" sz="16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4171882" y="2865181"/>
            <a:ext cx="343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Maximal 350</a:t>
            </a:r>
            <a:br>
              <a:rPr lang="de-DE" sz="1600" b="1" dirty="0"/>
            </a:br>
            <a:r>
              <a:rPr lang="de-DE" sz="1600" b="1" dirty="0"/>
              <a:t>Zuschauer pro Spiel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1" name="Textfeld 60"/>
          <p:cNvSpPr txBox="1"/>
          <p:nvPr/>
        </p:nvSpPr>
        <p:spPr>
          <a:xfrm>
            <a:off x="7918651" y="2782733"/>
            <a:ext cx="366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Zuschauer müssen 1,5 m</a:t>
            </a:r>
            <a:br>
              <a:rPr lang="de-DE" sz="1600" b="1" dirty="0"/>
            </a:br>
            <a:r>
              <a:rPr lang="de-DE" sz="1600" b="1" dirty="0"/>
              <a:t>Abstand zueinander halten</a:t>
            </a:r>
            <a:r>
              <a:rPr lang="de-DE" sz="1600" dirty="0"/>
              <a:t> 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519379" y="5645051"/>
            <a:ext cx="3184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Zuschauer müssen im</a:t>
            </a:r>
            <a:br>
              <a:rPr lang="de-DE" sz="1600" b="1" dirty="0"/>
            </a:br>
            <a:r>
              <a:rPr lang="de-DE" sz="1600" b="1" dirty="0"/>
              <a:t>Zuschauerbereich bleiben</a:t>
            </a:r>
            <a:br>
              <a:rPr lang="de-DE" sz="1600" b="1" dirty="0"/>
            </a:br>
            <a:r>
              <a:rPr lang="de-DE" sz="1600" dirty="0"/>
              <a:t>(Spielfeld und Kabinen nicht</a:t>
            </a:r>
            <a:br>
              <a:rPr lang="de-DE" sz="1600" dirty="0"/>
            </a:br>
            <a:r>
              <a:rPr lang="de-DE" sz="1600" dirty="0"/>
              <a:t>betreten)</a:t>
            </a:r>
            <a:br>
              <a:rPr lang="de-DE" sz="1600" dirty="0"/>
            </a:br>
            <a:endParaRPr lang="de-DE" sz="1600" b="1" dirty="0"/>
          </a:p>
        </p:txBody>
      </p:sp>
      <p:sp>
        <p:nvSpPr>
          <p:cNvPr id="66" name="Textfeld 65"/>
          <p:cNvSpPr txBox="1"/>
          <p:nvPr/>
        </p:nvSpPr>
        <p:spPr>
          <a:xfrm>
            <a:off x="4703626" y="5647655"/>
            <a:ext cx="20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Beim Betreten und Verlassen Hände desinfizieren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7918651" y="5548313"/>
            <a:ext cx="3558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An den Verkaufsflächen Abstand</a:t>
            </a:r>
            <a:br>
              <a:rPr lang="de-DE" sz="1600" b="1" dirty="0"/>
            </a:br>
            <a:r>
              <a:rPr lang="de-DE" sz="1600" b="1" dirty="0"/>
              <a:t>zu anderen Zuschauern halten.</a:t>
            </a:r>
            <a:br>
              <a:rPr lang="de-DE" sz="1600" b="1" dirty="0"/>
            </a:br>
            <a:r>
              <a:rPr lang="de-DE" sz="1600" b="1" dirty="0"/>
              <a:t>Es kann hierdurch zu</a:t>
            </a:r>
            <a:br>
              <a:rPr lang="de-DE" sz="1600" b="1" dirty="0"/>
            </a:br>
            <a:r>
              <a:rPr lang="de-DE" sz="1600" b="1" dirty="0"/>
              <a:t>Verzögerungen kommen</a:t>
            </a:r>
            <a:r>
              <a:rPr lang="de-DE" sz="1600" dirty="0"/>
              <a:t> </a:t>
            </a:r>
            <a:br>
              <a:rPr lang="de-DE" sz="1600" dirty="0"/>
            </a:br>
            <a:br>
              <a:rPr lang="de-DE" sz="1600" dirty="0"/>
            </a:br>
            <a:endParaRPr lang="de-DE" sz="1600" b="1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22" y="956509"/>
            <a:ext cx="2620347" cy="1873548"/>
          </a:xfrm>
          <a:prstGeom prst="rect">
            <a:avLst/>
          </a:prstGeom>
        </p:spPr>
      </p:pic>
      <p:grpSp>
        <p:nvGrpSpPr>
          <p:cNvPr id="20" name="Group 3155"/>
          <p:cNvGrpSpPr/>
          <p:nvPr/>
        </p:nvGrpSpPr>
        <p:grpSpPr>
          <a:xfrm>
            <a:off x="1673446" y="1167588"/>
            <a:ext cx="1101283" cy="1539712"/>
            <a:chOff x="0" y="0"/>
            <a:chExt cx="793590" cy="1022399"/>
          </a:xfrm>
        </p:grpSpPr>
        <p:sp>
          <p:nvSpPr>
            <p:cNvPr id="21" name="Shape 79"/>
            <p:cNvSpPr/>
            <p:nvPr/>
          </p:nvSpPr>
          <p:spPr>
            <a:xfrm>
              <a:off x="0" y="0"/>
              <a:ext cx="396795" cy="1022399"/>
            </a:xfrm>
            <a:custGeom>
              <a:avLst/>
              <a:gdLst/>
              <a:ahLst/>
              <a:cxnLst/>
              <a:rect l="0" t="0" r="0" b="0"/>
              <a:pathLst>
                <a:path w="396795" h="1022399">
                  <a:moveTo>
                    <a:pt x="319996" y="0"/>
                  </a:moveTo>
                  <a:lnTo>
                    <a:pt x="396795" y="0"/>
                  </a:lnTo>
                  <a:lnTo>
                    <a:pt x="396795" y="51120"/>
                  </a:lnTo>
                  <a:cubicBezTo>
                    <a:pt x="386555" y="51120"/>
                    <a:pt x="376315" y="54954"/>
                    <a:pt x="369915" y="62622"/>
                  </a:cubicBezTo>
                  <a:cubicBezTo>
                    <a:pt x="362235" y="69012"/>
                    <a:pt x="358395" y="79236"/>
                    <a:pt x="358395" y="89460"/>
                  </a:cubicBezTo>
                  <a:cubicBezTo>
                    <a:pt x="358395" y="111186"/>
                    <a:pt x="375035" y="127800"/>
                    <a:pt x="396795" y="127800"/>
                  </a:cubicBezTo>
                  <a:lnTo>
                    <a:pt x="396795" y="230040"/>
                  </a:lnTo>
                  <a:lnTo>
                    <a:pt x="217597" y="230040"/>
                  </a:lnTo>
                  <a:lnTo>
                    <a:pt x="217597" y="153360"/>
                  </a:lnTo>
                  <a:lnTo>
                    <a:pt x="76799" y="153360"/>
                  </a:lnTo>
                  <a:lnTo>
                    <a:pt x="76799" y="945719"/>
                  </a:lnTo>
                  <a:lnTo>
                    <a:pt x="396795" y="945719"/>
                  </a:lnTo>
                  <a:lnTo>
                    <a:pt x="396795" y="1022399"/>
                  </a:lnTo>
                  <a:lnTo>
                    <a:pt x="51199" y="1022399"/>
                  </a:lnTo>
                  <a:cubicBezTo>
                    <a:pt x="23040" y="1022399"/>
                    <a:pt x="0" y="999395"/>
                    <a:pt x="0" y="971279"/>
                  </a:cubicBezTo>
                  <a:lnTo>
                    <a:pt x="0" y="127800"/>
                  </a:lnTo>
                  <a:cubicBezTo>
                    <a:pt x="0" y="99684"/>
                    <a:pt x="23040" y="76680"/>
                    <a:pt x="51199" y="76680"/>
                  </a:cubicBezTo>
                  <a:lnTo>
                    <a:pt x="268797" y="76680"/>
                  </a:lnTo>
                  <a:lnTo>
                    <a:pt x="268797" y="51120"/>
                  </a:lnTo>
                  <a:cubicBezTo>
                    <a:pt x="268797" y="23004"/>
                    <a:pt x="291836" y="0"/>
                    <a:pt x="31999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9C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80"/>
            <p:cNvSpPr/>
            <p:nvPr/>
          </p:nvSpPr>
          <p:spPr>
            <a:xfrm>
              <a:off x="396795" y="0"/>
              <a:ext cx="396795" cy="1022399"/>
            </a:xfrm>
            <a:custGeom>
              <a:avLst/>
              <a:gdLst/>
              <a:ahLst/>
              <a:cxnLst/>
              <a:rect l="0" t="0" r="0" b="0"/>
              <a:pathLst>
                <a:path w="396795" h="1022399">
                  <a:moveTo>
                    <a:pt x="0" y="0"/>
                  </a:moveTo>
                  <a:lnTo>
                    <a:pt x="76799" y="0"/>
                  </a:lnTo>
                  <a:cubicBezTo>
                    <a:pt x="104959" y="0"/>
                    <a:pt x="127998" y="23004"/>
                    <a:pt x="127998" y="51120"/>
                  </a:cubicBezTo>
                  <a:lnTo>
                    <a:pt x="127998" y="76680"/>
                  </a:lnTo>
                  <a:lnTo>
                    <a:pt x="345596" y="76680"/>
                  </a:lnTo>
                  <a:cubicBezTo>
                    <a:pt x="373755" y="76680"/>
                    <a:pt x="396795" y="99684"/>
                    <a:pt x="396795" y="127800"/>
                  </a:cubicBezTo>
                  <a:lnTo>
                    <a:pt x="396795" y="971279"/>
                  </a:lnTo>
                  <a:cubicBezTo>
                    <a:pt x="396795" y="999395"/>
                    <a:pt x="373755" y="1022399"/>
                    <a:pt x="345596" y="1022399"/>
                  </a:cubicBezTo>
                  <a:lnTo>
                    <a:pt x="0" y="1022399"/>
                  </a:lnTo>
                  <a:lnTo>
                    <a:pt x="0" y="945719"/>
                  </a:lnTo>
                  <a:lnTo>
                    <a:pt x="319996" y="945719"/>
                  </a:lnTo>
                  <a:lnTo>
                    <a:pt x="319996" y="153360"/>
                  </a:lnTo>
                  <a:lnTo>
                    <a:pt x="179198" y="153360"/>
                  </a:lnTo>
                  <a:lnTo>
                    <a:pt x="179198" y="230040"/>
                  </a:lnTo>
                  <a:lnTo>
                    <a:pt x="0" y="230040"/>
                  </a:lnTo>
                  <a:lnTo>
                    <a:pt x="0" y="127800"/>
                  </a:lnTo>
                  <a:cubicBezTo>
                    <a:pt x="21760" y="127800"/>
                    <a:pt x="38399" y="111186"/>
                    <a:pt x="38399" y="89460"/>
                  </a:cubicBezTo>
                  <a:cubicBezTo>
                    <a:pt x="38399" y="67734"/>
                    <a:pt x="21760" y="51120"/>
                    <a:pt x="0" y="5112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9C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49" y="1183306"/>
            <a:ext cx="1885262" cy="161309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12" y="3842264"/>
            <a:ext cx="2771686" cy="1802787"/>
          </a:xfrm>
          <a:prstGeom prst="rect">
            <a:avLst/>
          </a:prstGeom>
        </p:spPr>
      </p:pic>
      <p:grpSp>
        <p:nvGrpSpPr>
          <p:cNvPr id="26" name="Group 3153"/>
          <p:cNvGrpSpPr/>
          <p:nvPr/>
        </p:nvGrpSpPr>
        <p:grpSpPr>
          <a:xfrm>
            <a:off x="5053640" y="4024121"/>
            <a:ext cx="1468458" cy="1413974"/>
            <a:chOff x="0" y="0"/>
            <a:chExt cx="953586" cy="869042"/>
          </a:xfrm>
        </p:grpSpPr>
        <p:sp>
          <p:nvSpPr>
            <p:cNvPr id="27" name="Shape 74"/>
            <p:cNvSpPr/>
            <p:nvPr/>
          </p:nvSpPr>
          <p:spPr>
            <a:xfrm>
              <a:off x="84140" y="504605"/>
              <a:ext cx="785306" cy="364437"/>
            </a:xfrm>
            <a:custGeom>
              <a:avLst/>
              <a:gdLst/>
              <a:ahLst/>
              <a:cxnLst/>
              <a:rect l="0" t="0" r="0" b="0"/>
              <a:pathLst>
                <a:path w="785306" h="364437">
                  <a:moveTo>
                    <a:pt x="0" y="0"/>
                  </a:moveTo>
                  <a:lnTo>
                    <a:pt x="785306" y="0"/>
                  </a:lnTo>
                  <a:cubicBezTo>
                    <a:pt x="785306" y="112134"/>
                    <a:pt x="694155" y="208850"/>
                    <a:pt x="560933" y="253704"/>
                  </a:cubicBezTo>
                  <a:lnTo>
                    <a:pt x="560933" y="364437"/>
                  </a:lnTo>
                  <a:lnTo>
                    <a:pt x="224373" y="364437"/>
                  </a:lnTo>
                  <a:lnTo>
                    <a:pt x="224373" y="253704"/>
                  </a:lnTo>
                  <a:cubicBezTo>
                    <a:pt x="91151" y="207449"/>
                    <a:pt x="0" y="110733"/>
                    <a:pt x="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9C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Shape 75"/>
            <p:cNvSpPr/>
            <p:nvPr/>
          </p:nvSpPr>
          <p:spPr>
            <a:xfrm>
              <a:off x="0" y="0"/>
              <a:ext cx="953586" cy="448537"/>
            </a:xfrm>
            <a:custGeom>
              <a:avLst/>
              <a:gdLst/>
              <a:ahLst/>
              <a:cxnLst/>
              <a:rect l="0" t="0" r="0" b="0"/>
              <a:pathLst>
                <a:path w="953586" h="448537">
                  <a:moveTo>
                    <a:pt x="576359" y="0"/>
                  </a:moveTo>
                  <a:cubicBezTo>
                    <a:pt x="636659" y="1402"/>
                    <a:pt x="688546" y="40649"/>
                    <a:pt x="706776" y="98118"/>
                  </a:cubicBezTo>
                  <a:cubicBezTo>
                    <a:pt x="710983" y="110733"/>
                    <a:pt x="709580" y="124750"/>
                    <a:pt x="701167" y="135963"/>
                  </a:cubicBezTo>
                  <a:cubicBezTo>
                    <a:pt x="692752" y="147176"/>
                    <a:pt x="680131" y="154185"/>
                    <a:pt x="666108" y="154185"/>
                  </a:cubicBezTo>
                  <a:cubicBezTo>
                    <a:pt x="649280" y="154185"/>
                    <a:pt x="632452" y="142972"/>
                    <a:pt x="626843" y="126151"/>
                  </a:cubicBezTo>
                  <a:cubicBezTo>
                    <a:pt x="619831" y="102323"/>
                    <a:pt x="598796" y="85503"/>
                    <a:pt x="574956" y="84101"/>
                  </a:cubicBezTo>
                  <a:cubicBezTo>
                    <a:pt x="544105" y="84101"/>
                    <a:pt x="518863" y="114938"/>
                    <a:pt x="518863" y="154185"/>
                  </a:cubicBezTo>
                  <a:lnTo>
                    <a:pt x="518863" y="364437"/>
                  </a:lnTo>
                  <a:lnTo>
                    <a:pt x="687143" y="364437"/>
                  </a:lnTo>
                  <a:lnTo>
                    <a:pt x="687143" y="308370"/>
                  </a:lnTo>
                  <a:cubicBezTo>
                    <a:pt x="671718" y="308370"/>
                    <a:pt x="659097" y="295754"/>
                    <a:pt x="659097" y="280336"/>
                  </a:cubicBezTo>
                  <a:cubicBezTo>
                    <a:pt x="659097" y="264918"/>
                    <a:pt x="671718" y="252302"/>
                    <a:pt x="687143" y="252302"/>
                  </a:cubicBezTo>
                  <a:lnTo>
                    <a:pt x="743236" y="252302"/>
                  </a:lnTo>
                  <a:cubicBezTo>
                    <a:pt x="758662" y="252302"/>
                    <a:pt x="771283" y="264918"/>
                    <a:pt x="771283" y="280336"/>
                  </a:cubicBezTo>
                  <a:cubicBezTo>
                    <a:pt x="771283" y="295754"/>
                    <a:pt x="758662" y="308370"/>
                    <a:pt x="743236" y="308370"/>
                  </a:cubicBezTo>
                  <a:lnTo>
                    <a:pt x="743236" y="364437"/>
                  </a:lnTo>
                  <a:lnTo>
                    <a:pt x="925540" y="364437"/>
                  </a:lnTo>
                  <a:cubicBezTo>
                    <a:pt x="940965" y="364437"/>
                    <a:pt x="953586" y="377052"/>
                    <a:pt x="953586" y="392470"/>
                  </a:cubicBezTo>
                  <a:lnTo>
                    <a:pt x="953586" y="420504"/>
                  </a:lnTo>
                  <a:cubicBezTo>
                    <a:pt x="953586" y="435922"/>
                    <a:pt x="940965" y="448537"/>
                    <a:pt x="925540" y="448537"/>
                  </a:cubicBezTo>
                  <a:lnTo>
                    <a:pt x="28047" y="448537"/>
                  </a:lnTo>
                  <a:cubicBezTo>
                    <a:pt x="12621" y="448537"/>
                    <a:pt x="0" y="435922"/>
                    <a:pt x="0" y="420504"/>
                  </a:cubicBezTo>
                  <a:lnTo>
                    <a:pt x="0" y="392470"/>
                  </a:lnTo>
                  <a:cubicBezTo>
                    <a:pt x="0" y="377052"/>
                    <a:pt x="12621" y="364437"/>
                    <a:pt x="28047" y="364437"/>
                  </a:cubicBezTo>
                  <a:lnTo>
                    <a:pt x="210350" y="364437"/>
                  </a:lnTo>
                  <a:lnTo>
                    <a:pt x="210350" y="308370"/>
                  </a:lnTo>
                  <a:cubicBezTo>
                    <a:pt x="194925" y="308370"/>
                    <a:pt x="182304" y="295754"/>
                    <a:pt x="182304" y="280336"/>
                  </a:cubicBezTo>
                  <a:cubicBezTo>
                    <a:pt x="182304" y="264918"/>
                    <a:pt x="194925" y="252302"/>
                    <a:pt x="210350" y="252302"/>
                  </a:cubicBezTo>
                  <a:lnTo>
                    <a:pt x="266443" y="252302"/>
                  </a:lnTo>
                  <a:cubicBezTo>
                    <a:pt x="281869" y="252302"/>
                    <a:pt x="294490" y="264918"/>
                    <a:pt x="294490" y="280336"/>
                  </a:cubicBezTo>
                  <a:cubicBezTo>
                    <a:pt x="294490" y="295754"/>
                    <a:pt x="281869" y="308370"/>
                    <a:pt x="266443" y="308370"/>
                  </a:cubicBezTo>
                  <a:lnTo>
                    <a:pt x="266443" y="364437"/>
                  </a:lnTo>
                  <a:lnTo>
                    <a:pt x="436126" y="364437"/>
                  </a:lnTo>
                  <a:lnTo>
                    <a:pt x="436126" y="154185"/>
                  </a:lnTo>
                  <a:cubicBezTo>
                    <a:pt x="436126" y="68682"/>
                    <a:pt x="499231" y="0"/>
                    <a:pt x="57635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49C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88" y="3900955"/>
            <a:ext cx="2770901" cy="164735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7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192" y="911225"/>
            <a:ext cx="10929568" cy="5200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00B050"/>
                </a:solidFill>
              </a:rPr>
              <a:t>Allgemeine Hinweise</a:t>
            </a:r>
          </a:p>
          <a:p>
            <a:pPr lvl="0" fontAlgn="base"/>
            <a:r>
              <a:rPr lang="de-DE" sz="3200" dirty="0"/>
              <a:t>Sanitäre Anlagen sind mit Handwaschseife, Einmalhandtücher und Desinfektionsmittel ausgestattet</a:t>
            </a:r>
          </a:p>
          <a:p>
            <a:pPr lvl="0" fontAlgn="base"/>
            <a:r>
              <a:rPr lang="de-DE" sz="3200" dirty="0"/>
              <a:t>Auf dem gesamten Gelände sind Beschilderungen zu den Hygienevorschriften angebracht</a:t>
            </a:r>
          </a:p>
          <a:p>
            <a:pPr lvl="0" fontAlgn="base"/>
            <a:r>
              <a:rPr lang="de-DE" sz="3200" dirty="0"/>
              <a:t>Kabinen und Duschen werden nach jeder Nutzung gründlich gereinigt</a:t>
            </a:r>
          </a:p>
          <a:p>
            <a:pPr lvl="0" fontAlgn="base"/>
            <a:r>
              <a:rPr lang="de-DE" sz="3200" dirty="0"/>
              <a:t>Es werden zusätzliche Bänke bereitgestellt, um Abstände für die Auswechselspieler realisieren zu können</a:t>
            </a:r>
          </a:p>
          <a:p>
            <a:pPr lvl="0" fontAlgn="base"/>
            <a:r>
              <a:rPr lang="de-DE" sz="3200" dirty="0"/>
              <a:t>An den Eingängen zur Anlage sind Desinfektionsspender aufgestellt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DAE2-8889-4DA8-A2CF-01929E335F3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88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Breitbild</PresentationFormat>
  <Paragraphs>55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Gronau</dc:creator>
  <cp:lastModifiedBy>Knoop</cp:lastModifiedBy>
  <cp:revision>17</cp:revision>
  <cp:lastPrinted>2020-09-12T11:12:59Z</cp:lastPrinted>
  <dcterms:created xsi:type="dcterms:W3CDTF">2020-07-24T06:33:45Z</dcterms:created>
  <dcterms:modified xsi:type="dcterms:W3CDTF">2020-10-12T13:34:25Z</dcterms:modified>
</cp:coreProperties>
</file>