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68D06F-63B7-45FE-A4F9-A10B080FA56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ACE6B00A-EA92-42DB-BEA2-954D5CC217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4680BA03-8C07-4E0C-BADE-3D332C10419F}"/>
              </a:ext>
            </a:extLst>
          </p:cNvPr>
          <p:cNvSpPr>
            <a:spLocks noGrp="1"/>
          </p:cNvSpPr>
          <p:nvPr>
            <p:ph type="dt" sz="half" idx="10"/>
          </p:nvPr>
        </p:nvSpPr>
        <p:spPr/>
        <p:txBody>
          <a:bodyPr/>
          <a:lstStyle/>
          <a:p>
            <a:fld id="{55BE4C87-5E82-484B-BED5-90680EEE92BF}" type="datetimeFigureOut">
              <a:rPr lang="de-DE" smtClean="0"/>
              <a:t>14.10.2020</a:t>
            </a:fld>
            <a:endParaRPr lang="de-DE"/>
          </a:p>
        </p:txBody>
      </p:sp>
      <p:sp>
        <p:nvSpPr>
          <p:cNvPr id="5" name="Fußzeilenplatzhalter 4">
            <a:extLst>
              <a:ext uri="{FF2B5EF4-FFF2-40B4-BE49-F238E27FC236}">
                <a16:creationId xmlns:a16="http://schemas.microsoft.com/office/drawing/2014/main" id="{352E1CBD-A1D3-428E-8990-94E0388FA80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03DBCAE-BCF7-4285-9557-D288C1750679}"/>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1587808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946B7B-18BA-4F65-B24E-0673DA12A2D9}"/>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A74B5F92-D3C9-4166-A6B8-2CD718F40377}"/>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1C49AB8-B2DD-462A-9C49-533894035BA6}"/>
              </a:ext>
            </a:extLst>
          </p:cNvPr>
          <p:cNvSpPr>
            <a:spLocks noGrp="1"/>
          </p:cNvSpPr>
          <p:nvPr>
            <p:ph type="dt" sz="half" idx="10"/>
          </p:nvPr>
        </p:nvSpPr>
        <p:spPr/>
        <p:txBody>
          <a:bodyPr/>
          <a:lstStyle/>
          <a:p>
            <a:fld id="{55BE4C87-5E82-484B-BED5-90680EEE92BF}" type="datetimeFigureOut">
              <a:rPr lang="de-DE" smtClean="0"/>
              <a:t>14.10.2020</a:t>
            </a:fld>
            <a:endParaRPr lang="de-DE"/>
          </a:p>
        </p:txBody>
      </p:sp>
      <p:sp>
        <p:nvSpPr>
          <p:cNvPr id="5" name="Fußzeilenplatzhalter 4">
            <a:extLst>
              <a:ext uri="{FF2B5EF4-FFF2-40B4-BE49-F238E27FC236}">
                <a16:creationId xmlns:a16="http://schemas.microsoft.com/office/drawing/2014/main" id="{4348C6C4-5D1E-4BA1-AD02-327420BBCBD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3426BDC-2284-42A4-9488-2493E47E8C70}"/>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3226856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FD50137-56DD-445F-80C8-0A537AC1EB67}"/>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496C53A3-5D4B-4FAB-82BA-DC6828695C5B}"/>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215213A-258E-4FB2-97F8-7ED263C8C721}"/>
              </a:ext>
            </a:extLst>
          </p:cNvPr>
          <p:cNvSpPr>
            <a:spLocks noGrp="1"/>
          </p:cNvSpPr>
          <p:nvPr>
            <p:ph type="dt" sz="half" idx="10"/>
          </p:nvPr>
        </p:nvSpPr>
        <p:spPr/>
        <p:txBody>
          <a:bodyPr/>
          <a:lstStyle/>
          <a:p>
            <a:fld id="{55BE4C87-5E82-484B-BED5-90680EEE92BF}" type="datetimeFigureOut">
              <a:rPr lang="de-DE" smtClean="0"/>
              <a:t>14.10.2020</a:t>
            </a:fld>
            <a:endParaRPr lang="de-DE"/>
          </a:p>
        </p:txBody>
      </p:sp>
      <p:sp>
        <p:nvSpPr>
          <p:cNvPr id="5" name="Fußzeilenplatzhalter 4">
            <a:extLst>
              <a:ext uri="{FF2B5EF4-FFF2-40B4-BE49-F238E27FC236}">
                <a16:creationId xmlns:a16="http://schemas.microsoft.com/office/drawing/2014/main" id="{DAA1FF90-8B6C-4469-8012-5A173DCFBDA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9363DD0-8591-451C-832A-350009E48AF4}"/>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824693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D24537-7459-4850-AF8F-3D3F9336BCE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C0A6BB5-7D99-42F6-98ED-664154D67B4A}"/>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7B88D01-5ADB-45A5-BDC2-440D59F45753}"/>
              </a:ext>
            </a:extLst>
          </p:cNvPr>
          <p:cNvSpPr>
            <a:spLocks noGrp="1"/>
          </p:cNvSpPr>
          <p:nvPr>
            <p:ph type="dt" sz="half" idx="10"/>
          </p:nvPr>
        </p:nvSpPr>
        <p:spPr/>
        <p:txBody>
          <a:bodyPr/>
          <a:lstStyle/>
          <a:p>
            <a:fld id="{55BE4C87-5E82-484B-BED5-90680EEE92BF}" type="datetimeFigureOut">
              <a:rPr lang="de-DE" smtClean="0"/>
              <a:t>14.10.2020</a:t>
            </a:fld>
            <a:endParaRPr lang="de-DE"/>
          </a:p>
        </p:txBody>
      </p:sp>
      <p:sp>
        <p:nvSpPr>
          <p:cNvPr id="5" name="Fußzeilenplatzhalter 4">
            <a:extLst>
              <a:ext uri="{FF2B5EF4-FFF2-40B4-BE49-F238E27FC236}">
                <a16:creationId xmlns:a16="http://schemas.microsoft.com/office/drawing/2014/main" id="{F818BFEB-0B4E-40E9-A158-355668242C6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4020094-C442-47EF-8764-DBFC25311CA2}"/>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996194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00A3D6-99A1-442F-AED9-44AA90F74B65}"/>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72B5986F-F021-4579-8C82-6210A37E3D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2777E8D5-F355-4C79-B574-B79E1EAC4780}"/>
              </a:ext>
            </a:extLst>
          </p:cNvPr>
          <p:cNvSpPr>
            <a:spLocks noGrp="1"/>
          </p:cNvSpPr>
          <p:nvPr>
            <p:ph type="dt" sz="half" idx="10"/>
          </p:nvPr>
        </p:nvSpPr>
        <p:spPr/>
        <p:txBody>
          <a:bodyPr/>
          <a:lstStyle/>
          <a:p>
            <a:fld id="{55BE4C87-5E82-484B-BED5-90680EEE92BF}" type="datetimeFigureOut">
              <a:rPr lang="de-DE" smtClean="0"/>
              <a:t>14.10.2020</a:t>
            </a:fld>
            <a:endParaRPr lang="de-DE"/>
          </a:p>
        </p:txBody>
      </p:sp>
      <p:sp>
        <p:nvSpPr>
          <p:cNvPr id="5" name="Fußzeilenplatzhalter 4">
            <a:extLst>
              <a:ext uri="{FF2B5EF4-FFF2-40B4-BE49-F238E27FC236}">
                <a16:creationId xmlns:a16="http://schemas.microsoft.com/office/drawing/2014/main" id="{510E5199-9A6F-449A-8C4A-1714906E5AA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28EE8E8-8486-47AC-A50C-AD99FCC79769}"/>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2090952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9FC82E-9A48-454D-8D93-1B3F88E0D8A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8D8AB391-5E71-48EE-A6D6-F66974FFC8B4}"/>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C5C34F85-9541-49B9-AC8A-A50EDA6756A0}"/>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5806012B-0ECD-48EB-8A1B-535BBDD86FCD}"/>
              </a:ext>
            </a:extLst>
          </p:cNvPr>
          <p:cNvSpPr>
            <a:spLocks noGrp="1"/>
          </p:cNvSpPr>
          <p:nvPr>
            <p:ph type="dt" sz="half" idx="10"/>
          </p:nvPr>
        </p:nvSpPr>
        <p:spPr/>
        <p:txBody>
          <a:bodyPr/>
          <a:lstStyle/>
          <a:p>
            <a:fld id="{55BE4C87-5E82-484B-BED5-90680EEE92BF}" type="datetimeFigureOut">
              <a:rPr lang="de-DE" smtClean="0"/>
              <a:t>14.10.2020</a:t>
            </a:fld>
            <a:endParaRPr lang="de-DE"/>
          </a:p>
        </p:txBody>
      </p:sp>
      <p:sp>
        <p:nvSpPr>
          <p:cNvPr id="6" name="Fußzeilenplatzhalter 5">
            <a:extLst>
              <a:ext uri="{FF2B5EF4-FFF2-40B4-BE49-F238E27FC236}">
                <a16:creationId xmlns:a16="http://schemas.microsoft.com/office/drawing/2014/main" id="{B02A3ABF-8E7D-4823-915B-9A2C2A73965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FE24896-6182-4A38-BED8-F08A1E56D342}"/>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2614608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490F05-384F-4FE4-9A3C-14859636C628}"/>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479DA7F8-DD8C-47A5-8CE5-7E5E7167DB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BD82F589-E38F-41C4-AD36-0E55C4C08301}"/>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4866FEA6-194F-405A-9662-992E30B7CE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93E25EF1-9510-4D71-9294-76B6E00D872F}"/>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4831ABE1-8D38-458B-8636-684D2D3C6D2D}"/>
              </a:ext>
            </a:extLst>
          </p:cNvPr>
          <p:cNvSpPr>
            <a:spLocks noGrp="1"/>
          </p:cNvSpPr>
          <p:nvPr>
            <p:ph type="dt" sz="half" idx="10"/>
          </p:nvPr>
        </p:nvSpPr>
        <p:spPr/>
        <p:txBody>
          <a:bodyPr/>
          <a:lstStyle/>
          <a:p>
            <a:fld id="{55BE4C87-5E82-484B-BED5-90680EEE92BF}" type="datetimeFigureOut">
              <a:rPr lang="de-DE" smtClean="0"/>
              <a:t>14.10.2020</a:t>
            </a:fld>
            <a:endParaRPr lang="de-DE"/>
          </a:p>
        </p:txBody>
      </p:sp>
      <p:sp>
        <p:nvSpPr>
          <p:cNvPr id="8" name="Fußzeilenplatzhalter 7">
            <a:extLst>
              <a:ext uri="{FF2B5EF4-FFF2-40B4-BE49-F238E27FC236}">
                <a16:creationId xmlns:a16="http://schemas.microsoft.com/office/drawing/2014/main" id="{9631C20C-B376-4143-8138-15B3D5F21FDF}"/>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F48B1A1-7805-4EDB-B219-B765EF9B0AD5}"/>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61188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29D764-5187-46A0-B83A-EE7D90782911}"/>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5A872591-33EB-4C0F-BAF0-919F934CDF43}"/>
              </a:ext>
            </a:extLst>
          </p:cNvPr>
          <p:cNvSpPr>
            <a:spLocks noGrp="1"/>
          </p:cNvSpPr>
          <p:nvPr>
            <p:ph type="dt" sz="half" idx="10"/>
          </p:nvPr>
        </p:nvSpPr>
        <p:spPr/>
        <p:txBody>
          <a:bodyPr/>
          <a:lstStyle/>
          <a:p>
            <a:fld id="{55BE4C87-5E82-484B-BED5-90680EEE92BF}" type="datetimeFigureOut">
              <a:rPr lang="de-DE" smtClean="0"/>
              <a:t>14.10.2020</a:t>
            </a:fld>
            <a:endParaRPr lang="de-DE"/>
          </a:p>
        </p:txBody>
      </p:sp>
      <p:sp>
        <p:nvSpPr>
          <p:cNvPr id="4" name="Fußzeilenplatzhalter 3">
            <a:extLst>
              <a:ext uri="{FF2B5EF4-FFF2-40B4-BE49-F238E27FC236}">
                <a16:creationId xmlns:a16="http://schemas.microsoft.com/office/drawing/2014/main" id="{9DD70A72-55F4-47DB-9FE7-DF49D4AA6CC2}"/>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62547E1-FB2A-4C03-B57F-0D32B739AA57}"/>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2331969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B656CE6-9BF6-4230-A138-22863E4C8599}"/>
              </a:ext>
            </a:extLst>
          </p:cNvPr>
          <p:cNvSpPr>
            <a:spLocks noGrp="1"/>
          </p:cNvSpPr>
          <p:nvPr>
            <p:ph type="dt" sz="half" idx="10"/>
          </p:nvPr>
        </p:nvSpPr>
        <p:spPr/>
        <p:txBody>
          <a:bodyPr/>
          <a:lstStyle/>
          <a:p>
            <a:fld id="{55BE4C87-5E82-484B-BED5-90680EEE92BF}" type="datetimeFigureOut">
              <a:rPr lang="de-DE" smtClean="0"/>
              <a:t>14.10.2020</a:t>
            </a:fld>
            <a:endParaRPr lang="de-DE"/>
          </a:p>
        </p:txBody>
      </p:sp>
      <p:sp>
        <p:nvSpPr>
          <p:cNvPr id="3" name="Fußzeilenplatzhalter 2">
            <a:extLst>
              <a:ext uri="{FF2B5EF4-FFF2-40B4-BE49-F238E27FC236}">
                <a16:creationId xmlns:a16="http://schemas.microsoft.com/office/drawing/2014/main" id="{F45E0ECD-9000-4CE9-9A6D-6FB3C18AF051}"/>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3A165D-5E89-46A0-A397-D0DFA962EF95}"/>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1563836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2CBA92-4C47-4355-80F3-DA34BBE095B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0DCFDD9A-5942-49C4-9966-F6C79AF354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2DCDC0FD-9783-4CF0-9AB7-D1244F02EA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B51925A4-F1B2-412B-ADC2-20BD3188D129}"/>
              </a:ext>
            </a:extLst>
          </p:cNvPr>
          <p:cNvSpPr>
            <a:spLocks noGrp="1"/>
          </p:cNvSpPr>
          <p:nvPr>
            <p:ph type="dt" sz="half" idx="10"/>
          </p:nvPr>
        </p:nvSpPr>
        <p:spPr/>
        <p:txBody>
          <a:bodyPr/>
          <a:lstStyle/>
          <a:p>
            <a:fld id="{55BE4C87-5E82-484B-BED5-90680EEE92BF}" type="datetimeFigureOut">
              <a:rPr lang="de-DE" smtClean="0"/>
              <a:t>14.10.2020</a:t>
            </a:fld>
            <a:endParaRPr lang="de-DE"/>
          </a:p>
        </p:txBody>
      </p:sp>
      <p:sp>
        <p:nvSpPr>
          <p:cNvPr id="6" name="Fußzeilenplatzhalter 5">
            <a:extLst>
              <a:ext uri="{FF2B5EF4-FFF2-40B4-BE49-F238E27FC236}">
                <a16:creationId xmlns:a16="http://schemas.microsoft.com/office/drawing/2014/main" id="{9CAFAC31-D500-4CF0-B955-5517BC097CD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A8175C-81E5-4EF2-B4DC-8A331A0BE416}"/>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1214343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8D46D7-730F-4692-97CE-37666F67881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7B5CC1D-1CAE-4FD0-AFFD-03871A3F69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5B5865A6-CA2B-4993-8626-E4D7C289BD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A0A1FA52-B193-4BEF-A6A2-26562012AD82}"/>
              </a:ext>
            </a:extLst>
          </p:cNvPr>
          <p:cNvSpPr>
            <a:spLocks noGrp="1"/>
          </p:cNvSpPr>
          <p:nvPr>
            <p:ph type="dt" sz="half" idx="10"/>
          </p:nvPr>
        </p:nvSpPr>
        <p:spPr/>
        <p:txBody>
          <a:bodyPr/>
          <a:lstStyle/>
          <a:p>
            <a:fld id="{55BE4C87-5E82-484B-BED5-90680EEE92BF}" type="datetimeFigureOut">
              <a:rPr lang="de-DE" smtClean="0"/>
              <a:t>14.10.2020</a:t>
            </a:fld>
            <a:endParaRPr lang="de-DE"/>
          </a:p>
        </p:txBody>
      </p:sp>
      <p:sp>
        <p:nvSpPr>
          <p:cNvPr id="6" name="Fußzeilenplatzhalter 5">
            <a:extLst>
              <a:ext uri="{FF2B5EF4-FFF2-40B4-BE49-F238E27FC236}">
                <a16:creationId xmlns:a16="http://schemas.microsoft.com/office/drawing/2014/main" id="{4BA6A7B3-F6B8-4173-8D18-3FCA18B9748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D203032F-E86C-4E69-B8BD-6DAAAE03C855}"/>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1428666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D6820039-5C84-4930-8031-AFA4BD7E69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E0904212-0611-43D4-B18E-D1FF428BA8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1345D2A-E38D-47C8-A3EB-AB7A24166F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BE4C87-5E82-484B-BED5-90680EEE92BF}" type="datetimeFigureOut">
              <a:rPr lang="de-DE" smtClean="0"/>
              <a:t>14.10.2020</a:t>
            </a:fld>
            <a:endParaRPr lang="de-DE"/>
          </a:p>
        </p:txBody>
      </p:sp>
      <p:sp>
        <p:nvSpPr>
          <p:cNvPr id="5" name="Fußzeilenplatzhalter 4">
            <a:extLst>
              <a:ext uri="{FF2B5EF4-FFF2-40B4-BE49-F238E27FC236}">
                <a16:creationId xmlns:a16="http://schemas.microsoft.com/office/drawing/2014/main" id="{5B71E35C-209E-4FF8-930F-AEBB9DA162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1CC358A2-4295-4B51-89F2-0BBF769625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939BE6-6068-44DA-89EE-D2DFF587B02D}" type="slidenum">
              <a:rPr lang="de-DE" smtClean="0"/>
              <a:t>‹Nr.›</a:t>
            </a:fld>
            <a:endParaRPr lang="de-DE"/>
          </a:p>
        </p:txBody>
      </p:sp>
    </p:spTree>
    <p:extLst>
      <p:ext uri="{BB962C8B-B14F-4D97-AF65-F5344CB8AC3E}">
        <p14:creationId xmlns:p14="http://schemas.microsoft.com/office/powerpoint/2010/main" val="195317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99D0BC9E-4115-4E1B-9862-2091231FB0D8}"/>
              </a:ext>
            </a:extLst>
          </p:cNvPr>
          <p:cNvSpPr>
            <a:spLocks noGrp="1"/>
          </p:cNvSpPr>
          <p:nvPr>
            <p:ph type="ctrTitle"/>
          </p:nvPr>
        </p:nvSpPr>
        <p:spPr>
          <a:xfrm>
            <a:off x="3045368" y="2043663"/>
            <a:ext cx="6105194" cy="2031055"/>
          </a:xfrm>
        </p:spPr>
        <p:txBody>
          <a:bodyPr>
            <a:normAutofit/>
          </a:bodyPr>
          <a:lstStyle/>
          <a:p>
            <a:r>
              <a:rPr lang="de-DE" sz="4700" dirty="0">
                <a:solidFill>
                  <a:srgbClr val="FFFFFF"/>
                </a:solidFill>
              </a:rPr>
              <a:t>Hygienekonzept</a:t>
            </a:r>
            <a:br>
              <a:rPr lang="de-DE" sz="4700" dirty="0">
                <a:solidFill>
                  <a:srgbClr val="FFFFFF"/>
                </a:solidFill>
              </a:rPr>
            </a:br>
            <a:r>
              <a:rPr lang="de-DE" sz="4700" dirty="0">
                <a:solidFill>
                  <a:srgbClr val="FFFFFF"/>
                </a:solidFill>
              </a:rPr>
              <a:t>SG Hunsrückhöhe</a:t>
            </a:r>
            <a:br>
              <a:rPr lang="de-DE" sz="4700" dirty="0">
                <a:solidFill>
                  <a:srgbClr val="FFFFFF"/>
                </a:solidFill>
              </a:rPr>
            </a:br>
            <a:r>
              <a:rPr lang="de-DE" sz="4700" dirty="0">
                <a:solidFill>
                  <a:srgbClr val="FFFFFF"/>
                </a:solidFill>
              </a:rPr>
              <a:t>Spielort:  Bärenbach</a:t>
            </a:r>
          </a:p>
        </p:txBody>
      </p:sp>
      <p:sp>
        <p:nvSpPr>
          <p:cNvPr id="3" name="Untertitel 2">
            <a:extLst>
              <a:ext uri="{FF2B5EF4-FFF2-40B4-BE49-F238E27FC236}">
                <a16:creationId xmlns:a16="http://schemas.microsoft.com/office/drawing/2014/main" id="{615193C4-C48A-462C-9CA5-D35D6728DBD3}"/>
              </a:ext>
            </a:extLst>
          </p:cNvPr>
          <p:cNvSpPr>
            <a:spLocks noGrp="1"/>
          </p:cNvSpPr>
          <p:nvPr>
            <p:ph type="subTitle" idx="1"/>
          </p:nvPr>
        </p:nvSpPr>
        <p:spPr>
          <a:xfrm>
            <a:off x="3045368" y="4074718"/>
            <a:ext cx="6105194" cy="682079"/>
          </a:xfrm>
        </p:spPr>
        <p:txBody>
          <a:bodyPr>
            <a:normAutofit/>
          </a:bodyPr>
          <a:lstStyle/>
          <a:p>
            <a:endParaRPr lang="de-DE" dirty="0">
              <a:solidFill>
                <a:srgbClr val="FFFFFF"/>
              </a:solidFill>
            </a:endParaRPr>
          </a:p>
        </p:txBody>
      </p:sp>
      <p:pic>
        <p:nvPicPr>
          <p:cNvPr id="5" name="Grafik 4">
            <a:extLst>
              <a:ext uri="{FF2B5EF4-FFF2-40B4-BE49-F238E27FC236}">
                <a16:creationId xmlns:a16="http://schemas.microsoft.com/office/drawing/2014/main" id="{5FA5CD21-EBF5-43A9-B9F5-DC59DF75D13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37527" y="4074718"/>
            <a:ext cx="2916945" cy="2233111"/>
          </a:xfrm>
          <a:prstGeom prst="rect">
            <a:avLst/>
          </a:prstGeom>
        </p:spPr>
      </p:pic>
    </p:spTree>
    <p:extLst>
      <p:ext uri="{BB962C8B-B14F-4D97-AF65-F5344CB8AC3E}">
        <p14:creationId xmlns:p14="http://schemas.microsoft.com/office/powerpoint/2010/main" val="4224652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E8CDE41E-56E5-4469-AD5C-7FF871AB9620}"/>
              </a:ext>
            </a:extLst>
          </p:cNvPr>
          <p:cNvSpPr txBox="1"/>
          <p:nvPr/>
        </p:nvSpPr>
        <p:spPr>
          <a:xfrm>
            <a:off x="1136341" y="692458"/>
            <a:ext cx="8078680" cy="5232202"/>
          </a:xfrm>
          <a:prstGeom prst="rect">
            <a:avLst/>
          </a:prstGeom>
          <a:noFill/>
        </p:spPr>
        <p:txBody>
          <a:bodyPr wrap="square">
            <a:spAutoFit/>
          </a:bodyPr>
          <a:lstStyle/>
          <a:p>
            <a:r>
              <a:rPr lang="de-DE" dirty="0">
                <a:effectLst/>
                <a:highlight>
                  <a:srgbClr val="008000"/>
                </a:highlight>
                <a:latin typeface="Arial" panose="020B0604020202020204" pitchFamily="34" charset="0"/>
              </a:rPr>
              <a:t>Regeln Spielbetrieb</a:t>
            </a:r>
          </a:p>
          <a:p>
            <a:endParaRPr lang="de-DE" dirty="0">
              <a:effectLst/>
              <a:latin typeface="Arial" panose="020B0604020202020204" pitchFamily="34" charset="0"/>
            </a:endParaRPr>
          </a:p>
          <a:p>
            <a:pPr marL="285750" indent="-285750">
              <a:buFontTx/>
              <a:buChar char="-"/>
            </a:pPr>
            <a:r>
              <a:rPr lang="de-DE" sz="1400" dirty="0">
                <a:effectLst/>
                <a:latin typeface="Arial" panose="020B0604020202020204" pitchFamily="34" charset="0"/>
              </a:rPr>
              <a:t>Die Heimmannschaft muss spätestens 75 Minuten vor Anpfiff auf dem Gelände sein.</a:t>
            </a:r>
          </a:p>
          <a:p>
            <a:pPr marL="285750" indent="-285750">
              <a:buFontTx/>
              <a:buChar char="-"/>
            </a:pPr>
            <a:endParaRPr lang="de-DE" sz="1400" dirty="0">
              <a:effectLst/>
              <a:latin typeface="Arial" panose="020B0604020202020204" pitchFamily="34" charset="0"/>
            </a:endParaRPr>
          </a:p>
          <a:p>
            <a:pPr marL="285750" indent="-285750">
              <a:buFontTx/>
              <a:buChar char="-"/>
            </a:pPr>
            <a:r>
              <a:rPr lang="de-DE" sz="1400" dirty="0">
                <a:effectLst/>
                <a:latin typeface="Arial" panose="020B0604020202020204" pitchFamily="34" charset="0"/>
              </a:rPr>
              <a:t>Die Gastmannschaft soll eine Stunde vor Anpfiff auf dem Gelände sein.</a:t>
            </a:r>
          </a:p>
          <a:p>
            <a:pPr marL="285750" indent="-285750">
              <a:buFontTx/>
              <a:buChar char="-"/>
            </a:pPr>
            <a:endParaRPr lang="de-DE" sz="1400" dirty="0">
              <a:effectLst/>
              <a:latin typeface="Arial" panose="020B0604020202020204" pitchFamily="34" charset="0"/>
            </a:endParaRPr>
          </a:p>
          <a:p>
            <a:r>
              <a:rPr lang="de-DE" sz="1400" dirty="0">
                <a:solidFill>
                  <a:srgbClr val="FF0000"/>
                </a:solidFill>
                <a:latin typeface="Arial" panose="020B0604020202020204" pitchFamily="34" charset="0"/>
              </a:rPr>
              <a:t>WICHTIG: </a:t>
            </a:r>
            <a:r>
              <a:rPr lang="de-DE" sz="1400" dirty="0">
                <a:latin typeface="Arial" panose="020B0604020202020204" pitchFamily="34" charset="0"/>
              </a:rPr>
              <a:t>Finden zwei Spiele an einem Tag statt um 12 Uhr (2. Mannschaft) und um 15 Uhr (1. Mannschaft), soll die Gastmannschaft (Gegner der 1. Mannschaft) UMGEZOGEN zum Spielort kommen. Kabinennutzung ist bei einem Spiel der 2. Mannschaft erst eine halbe Stunde (14.30 Uhr) vor Anpfiff möglich.</a:t>
            </a:r>
          </a:p>
          <a:p>
            <a:endParaRPr lang="de-DE" sz="1400" dirty="0">
              <a:latin typeface="Arial" panose="020B0604020202020204" pitchFamily="34" charset="0"/>
            </a:endParaRPr>
          </a:p>
          <a:p>
            <a:r>
              <a:rPr lang="de-DE" sz="1400" dirty="0">
                <a:latin typeface="Arial" panose="020B0604020202020204" pitchFamily="34" charset="0"/>
              </a:rPr>
              <a:t>- In der Kabine ist es Pflicht, eine Mund-Nase-Maske zu tragen.</a:t>
            </a:r>
            <a:endParaRPr lang="de-DE" sz="1400" dirty="0">
              <a:effectLst/>
              <a:latin typeface="Arial" panose="020B0604020202020204" pitchFamily="34" charset="0"/>
            </a:endParaRPr>
          </a:p>
          <a:p>
            <a:endParaRPr lang="de-DE" sz="1400" dirty="0">
              <a:latin typeface="Arial" panose="020B0604020202020204" pitchFamily="34" charset="0"/>
            </a:endParaRPr>
          </a:p>
          <a:p>
            <a:r>
              <a:rPr lang="de-DE" sz="1400" dirty="0">
                <a:latin typeface="Arial" panose="020B0604020202020204" pitchFamily="34" charset="0"/>
              </a:rPr>
              <a:t>- P</a:t>
            </a:r>
            <a:r>
              <a:rPr lang="de-DE" sz="1400" dirty="0">
                <a:effectLst/>
                <a:latin typeface="Arial" panose="020B0604020202020204" pitchFamily="34" charset="0"/>
              </a:rPr>
              <a:t>ro Mannschaft steht eine Kabine mit separaten Duschen zur Verfügung, durch räumliche Trennung sind die beiden Mannschaften komplett voneinander getrennt.</a:t>
            </a:r>
          </a:p>
          <a:p>
            <a:endParaRPr lang="de-DE" sz="1400" dirty="0">
              <a:effectLst/>
              <a:latin typeface="Arial" panose="020B0604020202020204" pitchFamily="34" charset="0"/>
            </a:endParaRPr>
          </a:p>
          <a:p>
            <a:r>
              <a:rPr lang="de-DE" sz="1400" dirty="0">
                <a:effectLst/>
                <a:latin typeface="Arial" panose="020B0604020202020204" pitchFamily="34" charset="0"/>
              </a:rPr>
              <a:t>- Duschen ist pro Duschkabine für maximal 2 Personen gleichzeitig gestattet.</a:t>
            </a:r>
          </a:p>
          <a:p>
            <a:endParaRPr lang="de-DE" sz="1400" dirty="0">
              <a:effectLst/>
              <a:latin typeface="Arial" panose="020B0604020202020204" pitchFamily="34" charset="0"/>
            </a:endParaRPr>
          </a:p>
          <a:p>
            <a:r>
              <a:rPr lang="de-DE" sz="1400" dirty="0">
                <a:effectLst/>
                <a:latin typeface="Arial" panose="020B0604020202020204" pitchFamily="34" charset="0"/>
              </a:rPr>
              <a:t>- Beim Betreten und Verlassen Hände desinfizieren.</a:t>
            </a:r>
          </a:p>
          <a:p>
            <a:endParaRPr lang="de-DE" sz="1400" dirty="0">
              <a:effectLst/>
              <a:latin typeface="Arial" panose="020B0604020202020204" pitchFamily="34" charset="0"/>
            </a:endParaRPr>
          </a:p>
          <a:p>
            <a:r>
              <a:rPr lang="de-DE" sz="1400" dirty="0">
                <a:effectLst/>
                <a:latin typeface="Arial" panose="020B0604020202020204" pitchFamily="34" charset="0"/>
              </a:rPr>
              <a:t>- Mannschaftsbesprechungen finden im Außenbereich unter Einhaltung des Abstands statt. Bei schlechtem Wetter sind Besprechungen in der Kabine möglich, aber nur mit Mund-Nasen-Maske.</a:t>
            </a:r>
            <a:endParaRPr lang="de-DE" sz="1400" dirty="0">
              <a:effectLst/>
            </a:endParaRPr>
          </a:p>
          <a:p>
            <a:endParaRPr lang="de-DE" dirty="0"/>
          </a:p>
        </p:txBody>
      </p:sp>
    </p:spTree>
    <p:extLst>
      <p:ext uri="{BB962C8B-B14F-4D97-AF65-F5344CB8AC3E}">
        <p14:creationId xmlns:p14="http://schemas.microsoft.com/office/powerpoint/2010/main" val="522715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F7F5C921-5786-4CA0-9DC4-0B00CFE04927}"/>
              </a:ext>
            </a:extLst>
          </p:cNvPr>
          <p:cNvSpPr txBox="1"/>
          <p:nvPr/>
        </p:nvSpPr>
        <p:spPr>
          <a:xfrm>
            <a:off x="1189608" y="248575"/>
            <a:ext cx="9064101" cy="6463308"/>
          </a:xfrm>
          <a:prstGeom prst="rect">
            <a:avLst/>
          </a:prstGeom>
          <a:noFill/>
        </p:spPr>
        <p:txBody>
          <a:bodyPr wrap="square">
            <a:spAutoFit/>
          </a:bodyPr>
          <a:lstStyle/>
          <a:p>
            <a:r>
              <a:rPr lang="de-DE" dirty="0">
                <a:highlight>
                  <a:srgbClr val="008000"/>
                </a:highlight>
                <a:latin typeface="Arial" panose="020B0604020202020204" pitchFamily="34" charset="0"/>
              </a:rPr>
              <a:t>Regeln Spielbetrieb</a:t>
            </a:r>
          </a:p>
          <a:p>
            <a:endParaRPr lang="de-DE" dirty="0">
              <a:latin typeface="Arial" panose="020B0604020202020204" pitchFamily="34" charset="0"/>
            </a:endParaRPr>
          </a:p>
          <a:p>
            <a:pPr marL="285750" indent="-285750">
              <a:buFontTx/>
              <a:buChar char="-"/>
            </a:pPr>
            <a:r>
              <a:rPr lang="de-DE" sz="1400" dirty="0">
                <a:latin typeface="Arial" panose="020B0604020202020204" pitchFamily="34" charset="0"/>
              </a:rPr>
              <a:t>A</a:t>
            </a:r>
            <a:r>
              <a:rPr lang="de-DE" sz="1400" dirty="0">
                <a:effectLst/>
                <a:latin typeface="Arial" panose="020B0604020202020204" pitchFamily="34" charset="0"/>
              </a:rPr>
              <a:t>lle Spieler, Trainer und Betreuer müssen auf dem Spielberichtsbogen eingetragen werden.</a:t>
            </a:r>
          </a:p>
          <a:p>
            <a:pPr marL="285750" indent="-285750">
              <a:buFontTx/>
              <a:buChar char="-"/>
            </a:pPr>
            <a:endParaRPr lang="de-DE" sz="1400" dirty="0">
              <a:latin typeface="Arial" panose="020B0604020202020204" pitchFamily="34" charset="0"/>
            </a:endParaRPr>
          </a:p>
          <a:p>
            <a:pPr marL="285750" indent="-285750">
              <a:buFontTx/>
              <a:buChar char="-"/>
            </a:pPr>
            <a:r>
              <a:rPr lang="de-DE" sz="1400" dirty="0">
                <a:effectLst/>
                <a:latin typeface="Arial" panose="020B0604020202020204" pitchFamily="34" charset="0"/>
              </a:rPr>
              <a:t>Spielberichtsbogen muss digital erstellt und freigegeben werden.</a:t>
            </a:r>
          </a:p>
          <a:p>
            <a:pPr marL="285750" indent="-285750">
              <a:buFontTx/>
              <a:buChar char="-"/>
            </a:pPr>
            <a:endParaRPr lang="de-DE" sz="1400" dirty="0">
              <a:latin typeface="Arial" panose="020B0604020202020204" pitchFamily="34" charset="0"/>
            </a:endParaRPr>
          </a:p>
          <a:p>
            <a:pPr marL="285750" indent="-285750">
              <a:buFontTx/>
              <a:buChar char="-"/>
            </a:pPr>
            <a:r>
              <a:rPr lang="de-DE" sz="1400" dirty="0">
                <a:effectLst/>
                <a:latin typeface="Arial" panose="020B0604020202020204" pitchFamily="34" charset="0"/>
              </a:rPr>
              <a:t>Körperkontakt nur auf dem Spielfeld.</a:t>
            </a:r>
          </a:p>
          <a:p>
            <a:pPr marL="285750" indent="-285750">
              <a:buFontTx/>
              <a:buChar char="-"/>
            </a:pPr>
            <a:endParaRPr lang="de-DE" sz="1400" dirty="0">
              <a:effectLst/>
              <a:latin typeface="Arial" panose="020B0604020202020204" pitchFamily="34" charset="0"/>
            </a:endParaRPr>
          </a:p>
          <a:p>
            <a:pPr marL="285750" indent="-285750">
              <a:buFontTx/>
              <a:buChar char="-"/>
            </a:pPr>
            <a:r>
              <a:rPr lang="de-DE" sz="1400" dirty="0">
                <a:effectLst/>
                <a:latin typeface="Arial" panose="020B0604020202020204" pitchFamily="34" charset="0"/>
              </a:rPr>
              <a:t>1,5 Meter außerhalb des Spielfelds Mindestabstand einhalten.</a:t>
            </a:r>
          </a:p>
          <a:p>
            <a:pPr marL="285750" indent="-285750">
              <a:buFontTx/>
              <a:buChar char="-"/>
            </a:pPr>
            <a:endParaRPr lang="de-DE" sz="1400" dirty="0">
              <a:effectLst/>
              <a:latin typeface="Arial" panose="020B0604020202020204" pitchFamily="34" charset="0"/>
            </a:endParaRPr>
          </a:p>
          <a:p>
            <a:pPr marL="285750" indent="-285750">
              <a:buFontTx/>
              <a:buChar char="-"/>
            </a:pPr>
            <a:r>
              <a:rPr lang="de-DE" sz="1400" dirty="0">
                <a:effectLst/>
                <a:latin typeface="Arial" panose="020B0604020202020204" pitchFamily="34" charset="0"/>
              </a:rPr>
              <a:t>Getränke für die Spieler werden von den Mannschaften selbst mitgebracht.</a:t>
            </a:r>
            <a:endParaRPr lang="de-DE" sz="1400" dirty="0">
              <a:latin typeface="Arial" panose="020B0604020202020204" pitchFamily="34" charset="0"/>
            </a:endParaRPr>
          </a:p>
          <a:p>
            <a:endParaRPr lang="de-DE" dirty="0">
              <a:effectLst/>
              <a:latin typeface="Arial" panose="020B0604020202020204" pitchFamily="34" charset="0"/>
            </a:endParaRPr>
          </a:p>
          <a:p>
            <a:endParaRPr lang="de-DE" dirty="0">
              <a:highlight>
                <a:srgbClr val="FFFF00"/>
              </a:highlight>
              <a:latin typeface="Arial" panose="020B0604020202020204" pitchFamily="34" charset="0"/>
            </a:endParaRPr>
          </a:p>
          <a:p>
            <a:r>
              <a:rPr lang="de-DE" dirty="0">
                <a:highlight>
                  <a:srgbClr val="FFFF00"/>
                </a:highlight>
                <a:latin typeface="Arial" panose="020B0604020202020204" pitchFamily="34" charset="0"/>
              </a:rPr>
              <a:t>Regeln Zuschauer</a:t>
            </a:r>
          </a:p>
          <a:p>
            <a:endParaRPr lang="de-DE" dirty="0">
              <a:latin typeface="Arial" panose="020B0604020202020204" pitchFamily="34" charset="0"/>
            </a:endParaRPr>
          </a:p>
          <a:p>
            <a:pPr marL="285750" indent="-285750">
              <a:buFontTx/>
              <a:buChar char="-"/>
            </a:pPr>
            <a:r>
              <a:rPr lang="de-DE" sz="1400" dirty="0">
                <a:effectLst/>
                <a:latin typeface="Arial" panose="020B0604020202020204" pitchFamily="34" charset="0"/>
              </a:rPr>
              <a:t>Beim Betreten der Anlage den Kontaktdatenzettel ausfüllen.</a:t>
            </a:r>
          </a:p>
          <a:p>
            <a:pPr marL="285750" indent="-285750">
              <a:buFontTx/>
              <a:buChar char="-"/>
            </a:pPr>
            <a:endParaRPr lang="de-DE" sz="1400" dirty="0">
              <a:effectLst/>
              <a:latin typeface="Arial" panose="020B0604020202020204" pitchFamily="34" charset="0"/>
            </a:endParaRPr>
          </a:p>
          <a:p>
            <a:pPr marL="285750" indent="-285750">
              <a:buFontTx/>
              <a:buChar char="-"/>
            </a:pPr>
            <a:r>
              <a:rPr lang="de-DE" sz="1400" dirty="0">
                <a:effectLst/>
                <a:latin typeface="Arial" panose="020B0604020202020204" pitchFamily="34" charset="0"/>
              </a:rPr>
              <a:t>Zuschauer müssen 1,5 Meter Abstand zueinander halten.</a:t>
            </a:r>
          </a:p>
          <a:p>
            <a:pPr marL="285750" indent="-285750">
              <a:buFontTx/>
              <a:buChar char="-"/>
            </a:pPr>
            <a:endParaRPr lang="de-DE" sz="1400" dirty="0">
              <a:effectLst/>
              <a:latin typeface="Arial" panose="020B0604020202020204" pitchFamily="34" charset="0"/>
            </a:endParaRPr>
          </a:p>
          <a:p>
            <a:pPr marL="285750" indent="-285750">
              <a:buFontTx/>
              <a:buChar char="-"/>
            </a:pPr>
            <a:r>
              <a:rPr lang="de-DE" sz="1400" dirty="0">
                <a:effectLst/>
                <a:latin typeface="Arial" panose="020B0604020202020204" pitchFamily="34" charset="0"/>
              </a:rPr>
              <a:t>Zuschauer müssen im Zuschauerbereich bleiben (Spielfeld nicht betreten).</a:t>
            </a:r>
          </a:p>
          <a:p>
            <a:pPr marL="285750" indent="-285750">
              <a:buFontTx/>
              <a:buChar char="-"/>
            </a:pPr>
            <a:endParaRPr lang="de-DE" sz="1400" dirty="0">
              <a:effectLst/>
              <a:latin typeface="Arial" panose="020B0604020202020204" pitchFamily="34" charset="0"/>
            </a:endParaRPr>
          </a:p>
          <a:p>
            <a:pPr marL="285750" indent="-285750">
              <a:buFontTx/>
              <a:buChar char="-"/>
            </a:pPr>
            <a:r>
              <a:rPr lang="de-DE" sz="1400" dirty="0">
                <a:effectLst/>
                <a:latin typeface="Arial" panose="020B0604020202020204" pitchFamily="34" charset="0"/>
              </a:rPr>
              <a:t>Beim Betreten und Verlassen Hände desinfizieren.</a:t>
            </a:r>
          </a:p>
          <a:p>
            <a:pPr marL="285750" indent="-285750">
              <a:buFontTx/>
              <a:buChar char="-"/>
            </a:pPr>
            <a:endParaRPr lang="de-DE" sz="1400" dirty="0">
              <a:effectLst/>
              <a:latin typeface="Arial" panose="020B0604020202020204" pitchFamily="34" charset="0"/>
            </a:endParaRPr>
          </a:p>
          <a:p>
            <a:pPr marL="285750" indent="-285750">
              <a:buFontTx/>
              <a:buChar char="-"/>
            </a:pPr>
            <a:r>
              <a:rPr lang="de-DE" sz="1400" dirty="0">
                <a:effectLst/>
                <a:latin typeface="Arial" panose="020B0604020202020204" pitchFamily="34" charset="0"/>
              </a:rPr>
              <a:t>An den Verkaufsflächen Abstand zu anderen Zuschauern halten. </a:t>
            </a:r>
          </a:p>
          <a:p>
            <a:endParaRPr lang="de-DE" dirty="0">
              <a:latin typeface="Arial" panose="020B0604020202020204" pitchFamily="34" charset="0"/>
            </a:endParaRPr>
          </a:p>
          <a:p>
            <a:endParaRPr lang="de-DE" dirty="0">
              <a:effectLst/>
              <a:latin typeface="Arial" panose="020B0604020202020204" pitchFamily="34" charset="0"/>
            </a:endParaRPr>
          </a:p>
          <a:p>
            <a:endParaRPr lang="de-DE" dirty="0">
              <a:effectLst/>
              <a:latin typeface="Arial" panose="020B0604020202020204" pitchFamily="34" charset="0"/>
            </a:endParaRPr>
          </a:p>
        </p:txBody>
      </p:sp>
    </p:spTree>
    <p:extLst>
      <p:ext uri="{BB962C8B-B14F-4D97-AF65-F5344CB8AC3E}">
        <p14:creationId xmlns:p14="http://schemas.microsoft.com/office/powerpoint/2010/main" val="1744587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673D19A6-A736-424C-93E0-7CA23CFC9D86}"/>
              </a:ext>
            </a:extLst>
          </p:cNvPr>
          <p:cNvSpPr txBox="1"/>
          <p:nvPr/>
        </p:nvSpPr>
        <p:spPr>
          <a:xfrm>
            <a:off x="1580225" y="142043"/>
            <a:ext cx="8806649" cy="6186309"/>
          </a:xfrm>
          <a:prstGeom prst="rect">
            <a:avLst/>
          </a:prstGeom>
          <a:noFill/>
        </p:spPr>
        <p:txBody>
          <a:bodyPr wrap="square">
            <a:spAutoFit/>
          </a:bodyPr>
          <a:lstStyle/>
          <a:p>
            <a:r>
              <a:rPr lang="de-DE" dirty="0">
                <a:highlight>
                  <a:srgbClr val="00FFFF"/>
                </a:highlight>
              </a:rPr>
              <a:t>Regeln Vereinsheim</a:t>
            </a:r>
          </a:p>
          <a:p>
            <a:endParaRPr lang="de-DE" dirty="0"/>
          </a:p>
          <a:p>
            <a:r>
              <a:rPr lang="de-DE" dirty="0">
                <a:effectLst/>
                <a:latin typeface="Arial" panose="020B0604020202020204" pitchFamily="34" charset="0"/>
              </a:rPr>
              <a:t>- An der Verkaufstheke Abstand zu anderen Zuschauern halten.</a:t>
            </a:r>
          </a:p>
          <a:p>
            <a:r>
              <a:rPr lang="de-DE" dirty="0">
                <a:effectLst/>
                <a:latin typeface="Arial" panose="020B0604020202020204" pitchFamily="34" charset="0"/>
              </a:rPr>
              <a:t> </a:t>
            </a:r>
          </a:p>
          <a:p>
            <a:r>
              <a:rPr lang="de-DE" dirty="0">
                <a:effectLst/>
                <a:latin typeface="Arial" panose="020B0604020202020204" pitchFamily="34" charset="0"/>
              </a:rPr>
              <a:t>- Maximal 10 Zuschauer gleichzeitig im Clubheim.</a:t>
            </a:r>
          </a:p>
          <a:p>
            <a:endParaRPr lang="de-DE" dirty="0">
              <a:latin typeface="Arial" panose="020B0604020202020204" pitchFamily="34" charset="0"/>
            </a:endParaRPr>
          </a:p>
          <a:p>
            <a:r>
              <a:rPr lang="de-DE" dirty="0">
                <a:effectLst/>
                <a:latin typeface="Arial" panose="020B0604020202020204" pitchFamily="34" charset="0"/>
              </a:rPr>
              <a:t>- Betreten nur mit Mund-Nasen-Maske.</a:t>
            </a:r>
          </a:p>
          <a:p>
            <a:endParaRPr lang="de-DE" dirty="0">
              <a:latin typeface="Arial" panose="020B0604020202020204" pitchFamily="34" charset="0"/>
            </a:endParaRPr>
          </a:p>
          <a:p>
            <a:r>
              <a:rPr lang="de-DE" dirty="0">
                <a:effectLst/>
                <a:latin typeface="Arial" panose="020B0604020202020204" pitchFamily="34" charset="0"/>
              </a:rPr>
              <a:t>- Wann immer möglich, wird der Mindestabstand eingehalten.</a:t>
            </a:r>
          </a:p>
          <a:p>
            <a:pPr marL="285750" indent="-285750">
              <a:buFontTx/>
              <a:buChar char="-"/>
            </a:pPr>
            <a:endParaRPr lang="de-DE" dirty="0">
              <a:latin typeface="Arial" panose="020B0604020202020204" pitchFamily="34" charset="0"/>
            </a:endParaRPr>
          </a:p>
          <a:p>
            <a:pPr marL="285750" indent="-285750">
              <a:buFontTx/>
              <a:buChar char="-"/>
            </a:pPr>
            <a:endParaRPr lang="de-DE" dirty="0">
              <a:latin typeface="Arial" panose="020B0604020202020204" pitchFamily="34" charset="0"/>
            </a:endParaRPr>
          </a:p>
          <a:p>
            <a:r>
              <a:rPr lang="de-DE" dirty="0">
                <a:highlight>
                  <a:srgbClr val="800000"/>
                </a:highlight>
                <a:latin typeface="Arial" panose="020B0604020202020204" pitchFamily="34" charset="0"/>
              </a:rPr>
              <a:t>Allgemeine Hinweise</a:t>
            </a:r>
          </a:p>
          <a:p>
            <a:pPr marL="285750" indent="-285750">
              <a:buFontTx/>
              <a:buChar char="-"/>
            </a:pPr>
            <a:endParaRPr lang="de-DE" dirty="0">
              <a:latin typeface="Arial" panose="020B0604020202020204" pitchFamily="34" charset="0"/>
            </a:endParaRPr>
          </a:p>
          <a:p>
            <a:pPr marL="285750" indent="-285750">
              <a:buFontTx/>
              <a:buChar char="-"/>
            </a:pPr>
            <a:r>
              <a:rPr lang="de-DE" dirty="0">
                <a:effectLst/>
                <a:latin typeface="Arial" panose="020B0604020202020204" pitchFamily="34" charset="0"/>
              </a:rPr>
              <a:t>Sanitäre Anlagen in der Sporthalle sind mit Handwaschseife, Einmalhandtücher und Desinfektionsmittel ausgestattet.</a:t>
            </a:r>
          </a:p>
          <a:p>
            <a:pPr marL="285750" indent="-285750">
              <a:buFontTx/>
              <a:buChar char="-"/>
            </a:pPr>
            <a:endParaRPr lang="de-DE" dirty="0">
              <a:latin typeface="Arial" panose="020B0604020202020204" pitchFamily="34" charset="0"/>
            </a:endParaRPr>
          </a:p>
          <a:p>
            <a:pPr marL="285750" indent="-285750">
              <a:buFontTx/>
              <a:buChar char="-"/>
            </a:pPr>
            <a:r>
              <a:rPr lang="de-DE" dirty="0">
                <a:effectLst/>
                <a:latin typeface="Arial" panose="020B0604020202020204" pitchFamily="34" charset="0"/>
              </a:rPr>
              <a:t>Auf dem Gelände sind Beschilderungen zu den Hygienevorschriften angebracht.</a:t>
            </a:r>
          </a:p>
          <a:p>
            <a:pPr marL="285750" indent="-285750">
              <a:buFontTx/>
              <a:buChar char="-"/>
            </a:pPr>
            <a:endParaRPr lang="de-DE" dirty="0">
              <a:latin typeface="Arial" panose="020B0604020202020204" pitchFamily="34" charset="0"/>
            </a:endParaRPr>
          </a:p>
          <a:p>
            <a:pPr marL="285750" indent="-285750">
              <a:buFontTx/>
              <a:buChar char="-"/>
            </a:pPr>
            <a:r>
              <a:rPr lang="de-DE" dirty="0">
                <a:effectLst/>
                <a:latin typeface="Arial" panose="020B0604020202020204" pitchFamily="34" charset="0"/>
              </a:rPr>
              <a:t>Es werden zusätzliche Bänke bereitgestellt, um Abstände für die Auswechselspieler realisieren zu können.</a:t>
            </a:r>
            <a:endParaRPr lang="de-DE" dirty="0">
              <a:latin typeface="Arial" panose="020B0604020202020204" pitchFamily="34" charset="0"/>
            </a:endParaRPr>
          </a:p>
          <a:p>
            <a:pPr marL="285750" indent="-285750">
              <a:buFontTx/>
              <a:buChar char="-"/>
            </a:pPr>
            <a:endParaRPr lang="de-DE" dirty="0">
              <a:latin typeface="Arial" panose="020B0604020202020204" pitchFamily="34" charset="0"/>
            </a:endParaRPr>
          </a:p>
          <a:p>
            <a:pPr marL="285750" indent="-285750">
              <a:buFontTx/>
              <a:buChar char="-"/>
            </a:pPr>
            <a:endParaRPr lang="de-DE" dirty="0"/>
          </a:p>
        </p:txBody>
      </p:sp>
    </p:spTree>
    <p:extLst>
      <p:ext uri="{BB962C8B-B14F-4D97-AF65-F5344CB8AC3E}">
        <p14:creationId xmlns:p14="http://schemas.microsoft.com/office/powerpoint/2010/main" val="251263944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349</Words>
  <Application>Microsoft Office PowerPoint</Application>
  <PresentationFormat>Breitbild</PresentationFormat>
  <Paragraphs>61</Paragraphs>
  <Slides>4</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4</vt:i4>
      </vt:variant>
    </vt:vector>
  </HeadingPairs>
  <TitlesOfParts>
    <vt:vector size="8" baseType="lpstr">
      <vt:lpstr>Arial</vt:lpstr>
      <vt:lpstr>Calibri</vt:lpstr>
      <vt:lpstr>Calibri Light</vt:lpstr>
      <vt:lpstr>Office</vt:lpstr>
      <vt:lpstr>Hygienekonzept SG Hunsrückhöhe Spielort:  Bärenbach</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Hygienekonzept SG Hunsrückhöhe Spielort:  Hahn Hartplatz </dc:title>
  <dc:creator>Bongard Michael</dc:creator>
  <cp:lastModifiedBy>Bongard Michael</cp:lastModifiedBy>
  <cp:revision>7</cp:revision>
  <dcterms:created xsi:type="dcterms:W3CDTF">2020-10-14T12:55:20Z</dcterms:created>
  <dcterms:modified xsi:type="dcterms:W3CDTF">2020-10-14T13:22:28Z</dcterms:modified>
</cp:coreProperties>
</file>